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8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D366-3FE6-4994-852A-17B94CBF548D}" type="datetimeFigureOut">
              <a:rPr lang="es-CR" smtClean="0"/>
              <a:t>8/11/2020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2804-95ED-4C99-B3FE-BE327F5ED56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0016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D366-3FE6-4994-852A-17B94CBF548D}" type="datetimeFigureOut">
              <a:rPr lang="es-CR" smtClean="0"/>
              <a:t>8/11/2020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2804-95ED-4C99-B3FE-BE327F5ED56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1684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D366-3FE6-4994-852A-17B94CBF548D}" type="datetimeFigureOut">
              <a:rPr lang="es-CR" smtClean="0"/>
              <a:t>8/11/2020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2804-95ED-4C99-B3FE-BE327F5ED56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533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D366-3FE6-4994-852A-17B94CBF548D}" type="datetimeFigureOut">
              <a:rPr lang="es-CR" smtClean="0"/>
              <a:t>8/11/2020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2804-95ED-4C99-B3FE-BE327F5ED56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3013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D366-3FE6-4994-852A-17B94CBF548D}" type="datetimeFigureOut">
              <a:rPr lang="es-CR" smtClean="0"/>
              <a:t>8/11/2020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2804-95ED-4C99-B3FE-BE327F5ED56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1554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D366-3FE6-4994-852A-17B94CBF548D}" type="datetimeFigureOut">
              <a:rPr lang="es-CR" smtClean="0"/>
              <a:t>8/11/2020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2804-95ED-4C99-B3FE-BE327F5ED56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490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D366-3FE6-4994-852A-17B94CBF548D}" type="datetimeFigureOut">
              <a:rPr lang="es-CR" smtClean="0"/>
              <a:t>8/11/2020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2804-95ED-4C99-B3FE-BE327F5ED56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2432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D366-3FE6-4994-852A-17B94CBF548D}" type="datetimeFigureOut">
              <a:rPr lang="es-CR" smtClean="0"/>
              <a:t>8/11/2020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2804-95ED-4C99-B3FE-BE327F5ED56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7075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D366-3FE6-4994-852A-17B94CBF548D}" type="datetimeFigureOut">
              <a:rPr lang="es-CR" smtClean="0"/>
              <a:t>8/11/2020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2804-95ED-4C99-B3FE-BE327F5ED56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2225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D366-3FE6-4994-852A-17B94CBF548D}" type="datetimeFigureOut">
              <a:rPr lang="es-CR" smtClean="0"/>
              <a:t>8/11/2020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2804-95ED-4C99-B3FE-BE327F5ED56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5037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D366-3FE6-4994-852A-17B94CBF548D}" type="datetimeFigureOut">
              <a:rPr lang="es-CR" smtClean="0"/>
              <a:t>8/11/2020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2804-95ED-4C99-B3FE-BE327F5ED56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6670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1D366-3FE6-4994-852A-17B94CBF548D}" type="datetimeFigureOut">
              <a:rPr lang="es-CR" smtClean="0"/>
              <a:t>8/11/2020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2804-95ED-4C99-B3FE-BE327F5ED56E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4444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B3C4442-6974-4F67-9EA8-6FD606A7AC3C}"/>
              </a:ext>
            </a:extLst>
          </p:cNvPr>
          <p:cNvSpPr/>
          <p:nvPr/>
        </p:nvSpPr>
        <p:spPr>
          <a:xfrm>
            <a:off x="0" y="0"/>
            <a:ext cx="18288000" cy="1463252"/>
          </a:xfrm>
          <a:prstGeom prst="rect">
            <a:avLst/>
          </a:prstGeom>
          <a:solidFill>
            <a:schemeClr val="accent6">
              <a:alpha val="5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BE9521-62FD-41D8-9182-C22D33E2E11D}"/>
              </a:ext>
            </a:extLst>
          </p:cNvPr>
          <p:cNvSpPr/>
          <p:nvPr/>
        </p:nvSpPr>
        <p:spPr>
          <a:xfrm>
            <a:off x="6244127" y="252251"/>
            <a:ext cx="6398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Low-cost trap camera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C76248-C81A-4D19-9DEC-394449D87E75}"/>
              </a:ext>
            </a:extLst>
          </p:cNvPr>
          <p:cNvGrpSpPr/>
          <p:nvPr/>
        </p:nvGrpSpPr>
        <p:grpSpPr>
          <a:xfrm>
            <a:off x="10815145" y="1481956"/>
            <a:ext cx="7457089" cy="5239661"/>
            <a:chOff x="5171090" y="6308547"/>
            <a:chExt cx="7457089" cy="528616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EA0A73D-C106-4C35-A55A-8B9709E8AA2E}"/>
                </a:ext>
              </a:extLst>
            </p:cNvPr>
            <p:cNvSpPr/>
            <p:nvPr/>
          </p:nvSpPr>
          <p:spPr>
            <a:xfrm>
              <a:off x="5171090" y="6308547"/>
              <a:ext cx="7457089" cy="4375434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20A94E9-1BD7-4897-9371-25CEFE192A78}"/>
                </a:ext>
              </a:extLst>
            </p:cNvPr>
            <p:cNvGrpSpPr/>
            <p:nvPr/>
          </p:nvGrpSpPr>
          <p:grpSpPr>
            <a:xfrm>
              <a:off x="5344540" y="6356265"/>
              <a:ext cx="7173283" cy="5238448"/>
              <a:chOff x="3974014" y="5893220"/>
              <a:chExt cx="8839106" cy="662981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C9C61C9-49C8-4727-93B7-EDAD10064397}"/>
                  </a:ext>
                </a:extLst>
              </p:cNvPr>
              <p:cNvGrpSpPr/>
              <p:nvPr/>
            </p:nvGrpSpPr>
            <p:grpSpPr>
              <a:xfrm>
                <a:off x="3974014" y="5893220"/>
                <a:ext cx="8839106" cy="2229583"/>
                <a:chOff x="3453752" y="7170227"/>
                <a:chExt cx="8839106" cy="2229583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E5E4AA0-43D9-44C8-823B-53BE39B047E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922853" y="7170227"/>
                  <a:ext cx="3331233" cy="600164"/>
                </a:xfrm>
                <a:prstGeom prst="rect">
                  <a:avLst/>
                </a:prstGeom>
                <a:noFill/>
              </p:spPr>
              <p:txBody>
                <a:bodyPr wrap="none" lIns="137160" tIns="68580" rIns="137160" bIns="68580">
                  <a:spAutoFit/>
                </a:bodyPr>
                <a:lstStyle/>
                <a:p>
                  <a:pPr algn="ctr"/>
                  <a:r>
                    <a:rPr lang="en-US" sz="30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Knowledge applied </a:t>
                  </a:r>
                </a:p>
              </p:txBody>
            </p:sp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53A22254-1053-420F-B63E-4ACF776C45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8264" t="18238" r="16410" b="25048"/>
                <a:stretch/>
              </p:blipFill>
              <p:spPr>
                <a:xfrm>
                  <a:off x="3453752" y="7986431"/>
                  <a:ext cx="1428544" cy="1339440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94521C04-A433-4F5C-9A9B-D5DDDC3BE0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0319" t="11188" r="20320" b="36858"/>
                <a:stretch/>
              </p:blipFill>
              <p:spPr>
                <a:xfrm>
                  <a:off x="8689352" y="8049493"/>
                  <a:ext cx="1428545" cy="1350317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9F8D33CD-9FC6-4531-A61D-AECAB63FF7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6410" t="20843" r="16410" b="27049"/>
                <a:stretch/>
              </p:blipFill>
              <p:spPr>
                <a:xfrm>
                  <a:off x="7033970" y="8065260"/>
                  <a:ext cx="1428714" cy="1161629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F1E521BE-6E76-41EF-A918-943C1F5C9A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4976" t="23755" r="25409" b="44445"/>
                <a:stretch/>
              </p:blipFill>
              <p:spPr>
                <a:xfrm>
                  <a:off x="5133654" y="8033728"/>
                  <a:ext cx="1716863" cy="1161629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27517B30-3D8A-46B1-806B-5472031BE5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22894" t="28277" r="23683" b="35939"/>
                <a:stretch/>
              </p:blipFill>
              <p:spPr>
                <a:xfrm>
                  <a:off x="10359800" y="8001407"/>
                  <a:ext cx="1933058" cy="1398403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EBE45F-48A1-4784-A043-F3674133A918}"/>
                  </a:ext>
                </a:extLst>
              </p:cNvPr>
              <p:cNvSpPr txBox="1"/>
              <p:nvPr/>
            </p:nvSpPr>
            <p:spPr>
              <a:xfrm>
                <a:off x="4135630" y="7728663"/>
                <a:ext cx="8508847" cy="4794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s-CR" sz="24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s-CR" sz="3200" dirty="0" err="1"/>
                  <a:t>Computer</a:t>
                </a:r>
                <a:r>
                  <a:rPr lang="es-CR" sz="3200" dirty="0"/>
                  <a:t> </a:t>
                </a:r>
                <a:r>
                  <a:rPr lang="es-CR" sz="3200" dirty="0" err="1"/>
                  <a:t>Aided</a:t>
                </a:r>
                <a:r>
                  <a:rPr lang="es-CR" sz="3200" dirty="0"/>
                  <a:t> </a:t>
                </a:r>
                <a:r>
                  <a:rPr lang="es-CR" sz="3200" dirty="0" err="1"/>
                  <a:t>Design</a:t>
                </a:r>
                <a:r>
                  <a:rPr lang="es-CR" sz="3200" dirty="0"/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s-CR" sz="3200" dirty="0" err="1"/>
                  <a:t>Electronics</a:t>
                </a:r>
                <a:r>
                  <a:rPr lang="es-CR" sz="3200" dirty="0"/>
                  <a:t> </a:t>
                </a:r>
                <a:r>
                  <a:rPr lang="es-CR" sz="3200" dirty="0" err="1"/>
                  <a:t>design</a:t>
                </a:r>
                <a:r>
                  <a:rPr lang="es-CR" sz="3200" dirty="0"/>
                  <a:t> and </a:t>
                </a:r>
                <a:r>
                  <a:rPr lang="es-CR" sz="3200" dirty="0" err="1"/>
                  <a:t>production</a:t>
                </a:r>
                <a:r>
                  <a:rPr lang="es-CR" sz="3200" dirty="0"/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s-CR" sz="3200" dirty="0"/>
                  <a:t>3D </a:t>
                </a:r>
                <a:r>
                  <a:rPr lang="es-CR" sz="3200" dirty="0" err="1"/>
                  <a:t>printing</a:t>
                </a:r>
                <a:endParaRPr lang="es-CR" sz="32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s-CR" sz="3200" dirty="0" err="1"/>
                  <a:t>Embedded</a:t>
                </a:r>
                <a:r>
                  <a:rPr lang="es-CR" sz="3200" dirty="0"/>
                  <a:t> </a:t>
                </a:r>
                <a:r>
                  <a:rPr lang="es-CR" sz="3200" dirty="0" err="1"/>
                  <a:t>programming</a:t>
                </a:r>
                <a:endParaRPr lang="es-CR" sz="3200" dirty="0"/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s-CR" sz="3200" dirty="0" err="1"/>
                  <a:t>Networking</a:t>
                </a:r>
                <a:r>
                  <a:rPr lang="es-CR" sz="3200" dirty="0"/>
                  <a:t> and </a:t>
                </a:r>
                <a:r>
                  <a:rPr lang="es-CR" sz="3200" dirty="0" err="1"/>
                  <a:t>communication</a:t>
                </a:r>
                <a:r>
                  <a:rPr lang="es-CR" sz="3200" dirty="0"/>
                  <a:t> </a:t>
                </a:r>
              </a:p>
              <a:p>
                <a:r>
                  <a:rPr lang="es-CR" dirty="0"/>
                  <a:t> </a:t>
                </a:r>
              </a:p>
              <a:p>
                <a:endParaRPr lang="es-CR" dirty="0"/>
              </a:p>
              <a:p>
                <a:endParaRPr lang="es-CR" dirty="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0D9855-269A-4908-927D-7E4884F4EE9F}"/>
              </a:ext>
            </a:extLst>
          </p:cNvPr>
          <p:cNvGrpSpPr/>
          <p:nvPr/>
        </p:nvGrpSpPr>
        <p:grpSpPr>
          <a:xfrm>
            <a:off x="10815145" y="5818899"/>
            <a:ext cx="7678560" cy="4616390"/>
            <a:chOff x="12049898" y="1772003"/>
            <a:chExt cx="5278360" cy="312202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157040-23F1-409D-98BC-002B0B4FD0FD}"/>
                </a:ext>
              </a:extLst>
            </p:cNvPr>
            <p:cNvSpPr/>
            <p:nvPr/>
          </p:nvSpPr>
          <p:spPr>
            <a:xfrm>
              <a:off x="12049898" y="1772003"/>
              <a:ext cx="5126117" cy="2206089"/>
            </a:xfrm>
            <a:prstGeom prst="rect">
              <a:avLst/>
            </a:prstGeom>
            <a:solidFill>
              <a:srgbClr val="C00000">
                <a:alpha val="29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00D8B7-5B44-4F21-B908-390C432A9CD6}"/>
                </a:ext>
              </a:extLst>
            </p:cNvPr>
            <p:cNvSpPr/>
            <p:nvPr/>
          </p:nvSpPr>
          <p:spPr>
            <a:xfrm>
              <a:off x="12049898" y="1828279"/>
              <a:ext cx="525560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Specifications and capabilities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D50D54-AB91-43C7-9A45-4E4E1E8E6D53}"/>
                </a:ext>
              </a:extLst>
            </p:cNvPr>
            <p:cNvSpPr txBox="1"/>
            <p:nvPr/>
          </p:nvSpPr>
          <p:spPr>
            <a:xfrm>
              <a:off x="12209500" y="2146492"/>
              <a:ext cx="5118758" cy="2747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CR" sz="3600" dirty="0" err="1"/>
                <a:t>Waterproof</a:t>
              </a:r>
              <a:r>
                <a:rPr lang="es-CR" sz="3600" dirty="0"/>
                <a:t>  (ABS)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CR" sz="3600" dirty="0"/>
                <a:t>4GB </a:t>
              </a:r>
              <a:r>
                <a:rPr lang="es-CR" sz="3600" dirty="0" err="1"/>
                <a:t>sd</a:t>
              </a:r>
              <a:r>
                <a:rPr lang="es-CR" sz="3600" dirty="0"/>
                <a:t> </a:t>
              </a:r>
              <a:r>
                <a:rPr lang="es-CR" sz="3600" dirty="0" err="1"/>
                <a:t>memory</a:t>
              </a:r>
              <a:r>
                <a:rPr lang="es-CR" sz="3600" dirty="0"/>
                <a:t> </a:t>
              </a:r>
              <a:r>
                <a:rPr lang="es-CR" sz="3600" dirty="0" err="1"/>
                <a:t>storage</a:t>
              </a:r>
              <a:endParaRPr lang="es-CR" sz="3600" dirty="0"/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CR" sz="3600" dirty="0" err="1"/>
                <a:t>Environmental</a:t>
              </a:r>
              <a:r>
                <a:rPr lang="es-CR" sz="3600" dirty="0"/>
                <a:t> </a:t>
              </a:r>
              <a:r>
                <a:rPr lang="es-CR" sz="3600" dirty="0" err="1"/>
                <a:t>conditions</a:t>
              </a:r>
              <a:r>
                <a:rPr lang="es-CR" sz="3600" dirty="0"/>
                <a:t> </a:t>
              </a:r>
              <a:r>
                <a:rPr lang="es-CR" sz="3600" dirty="0" err="1"/>
                <a:t>sensing</a:t>
              </a:r>
              <a:r>
                <a:rPr lang="es-CR" sz="3600" dirty="0"/>
                <a:t> 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CR" sz="3600" dirty="0"/>
                <a:t>9V portable </a:t>
              </a:r>
              <a:r>
                <a:rPr lang="es-CR" sz="3600" dirty="0" err="1"/>
                <a:t>battery</a:t>
              </a:r>
              <a:endParaRPr lang="es-CR" sz="3600" dirty="0"/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CR" sz="3600" dirty="0"/>
                <a:t>Wifi </a:t>
              </a:r>
              <a:r>
                <a:rPr lang="es-CR" sz="3600" dirty="0" err="1"/>
                <a:t>connection</a:t>
              </a:r>
              <a:endParaRPr lang="es-CR" sz="3600" dirty="0"/>
            </a:p>
            <a:p>
              <a:endParaRPr lang="es-CR" sz="2400" dirty="0"/>
            </a:p>
            <a:p>
              <a:endParaRPr lang="es-CR" dirty="0"/>
            </a:p>
            <a:p>
              <a:endParaRPr lang="es-CR" dirty="0"/>
            </a:p>
            <a:p>
              <a:endParaRPr lang="es-CR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9175F72-5244-4317-AE61-ADBC3ED5610F}"/>
              </a:ext>
            </a:extLst>
          </p:cNvPr>
          <p:cNvSpPr/>
          <p:nvPr/>
        </p:nvSpPr>
        <p:spPr>
          <a:xfrm>
            <a:off x="15766" y="9080931"/>
            <a:ext cx="18261528" cy="1206069"/>
          </a:xfrm>
          <a:prstGeom prst="rect">
            <a:avLst/>
          </a:prstGeom>
          <a:solidFill>
            <a:schemeClr val="accent4">
              <a:alpha val="3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6DA1F8-B65C-4D0A-B0BD-E574FD1936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59000"/>
          </a:blip>
          <a:srcRect l="11569" t="56566" b="31710"/>
          <a:stretch/>
        </p:blipFill>
        <p:spPr>
          <a:xfrm>
            <a:off x="10706" y="9099633"/>
            <a:ext cx="18261527" cy="120607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4534B35-37F3-40A7-9288-220793B80B31}"/>
              </a:ext>
            </a:extLst>
          </p:cNvPr>
          <p:cNvGrpSpPr/>
          <p:nvPr/>
        </p:nvGrpSpPr>
        <p:grpSpPr>
          <a:xfrm>
            <a:off x="-10137" y="1503489"/>
            <a:ext cx="10810084" cy="7627030"/>
            <a:chOff x="6567417" y="1611541"/>
            <a:chExt cx="10810084" cy="76270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EFD02B-08A4-46CF-B2C3-58BB0CF08CB9}"/>
                </a:ext>
              </a:extLst>
            </p:cNvPr>
            <p:cNvSpPr/>
            <p:nvPr/>
          </p:nvSpPr>
          <p:spPr>
            <a:xfrm>
              <a:off x="6567417" y="1611541"/>
              <a:ext cx="10810084" cy="7598977"/>
            </a:xfrm>
            <a:prstGeom prst="rect">
              <a:avLst/>
            </a:prstGeom>
            <a:solidFill>
              <a:schemeClr val="accent3">
                <a:alpha val="6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186B382-67EC-4D81-BC99-FDA255CAE9F4}"/>
                </a:ext>
              </a:extLst>
            </p:cNvPr>
            <p:cNvCxnSpPr>
              <a:cxnSpLocks/>
              <a:stCxn id="23" idx="1"/>
              <a:endCxn id="23" idx="3"/>
            </p:cNvCxnSpPr>
            <p:nvPr/>
          </p:nvCxnSpPr>
          <p:spPr>
            <a:xfrm>
              <a:off x="6567417" y="5411030"/>
              <a:ext cx="1081008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D32AB5-E701-4892-968A-6C1E39ED85E5}"/>
                </a:ext>
              </a:extLst>
            </p:cNvPr>
            <p:cNvCxnSpPr/>
            <p:nvPr/>
          </p:nvCxnSpPr>
          <p:spPr>
            <a:xfrm>
              <a:off x="11998951" y="1611541"/>
              <a:ext cx="0" cy="76270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6FF77B44-0F49-45C6-9DC9-D297C6626D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2394" y="1611541"/>
            <a:ext cx="3579585" cy="34721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91FA6F-0430-4ADA-8A75-F0D3B71B90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6643" y="5639278"/>
            <a:ext cx="3197613" cy="31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58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39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BADILLA  OVIEDO</dc:creator>
  <cp:lastModifiedBy>LUIS BADILLA  OVIEDO</cp:lastModifiedBy>
  <cp:revision>11</cp:revision>
  <dcterms:created xsi:type="dcterms:W3CDTF">2020-11-09T01:05:21Z</dcterms:created>
  <dcterms:modified xsi:type="dcterms:W3CDTF">2020-11-09T02:59:28Z</dcterms:modified>
</cp:coreProperties>
</file>